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mp" ContentType="image/bmp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76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20" Type="http://schemas.openxmlformats.org/officeDocument/2006/relationships/slide" Target="slides/slide17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8906C20-EE31-496F-9ECB-E95F73B72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60D8E00-D920-444B-B884-A3342E987B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0B22E80-4FBA-4DC8-A2AE-19FCAE143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8A3F1A-C958-4D2C-AB5A-4237E3347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EE0B720-6A58-427D-A6CC-616FC96DC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1C99340-FA50-42A8-A719-A9C0599D3C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F64C50B-4AB1-470E-A969-3572B2C7E9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5EDB9CE-71EF-4FC8-8B17-BA2D61094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FC3302B-2317-469D-B1B4-D3730CD08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AD3C9E2-820E-4F7F-99D4-C8904CD57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2490E4C-A09F-4AEC-B65D-F51D5490D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9C53E33-AE46-4F46-8CD5-DF079DFEC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C81DFB7-D0C0-4639-B192-B27ED5C8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2B6BC7-B1C4-4F6E-82B1-D67AD354D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856A729-9DEE-4A42-BF5D-16D1D145A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4A34D27-B465-40CC-A534-2D2B976AF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780786-A6DE-4548-8ACD-A0DFC1C0A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A382754-DEFC-4F90-9193-64A9230AB588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D5342A-6445-4438-B241-5F8565AF198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29D50BC-4387-49F4-869E-6765548D8311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945B19-84D4-420C-8AD9-D5526429779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A8004FB-AA03-43A1-90B2-9B05DA99822B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1167295-7134-4AF2-A8F9-96FAB14FBCE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891E2CD-CB2E-4B69-8EDB-6EE10F9D44D4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49E4E8-F92F-4EB6-9FAA-D250DD97682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95BF229-2CA2-4F1B-94E1-A25154680526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1276F4-A937-40D4-B939-C8FBD193125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4D6A8E9-3F9A-4D99-A9FB-555922F9ABE2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882D06E-22D4-40F7-83DD-56AEAE95140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B760B10-7CE6-4130-9AEB-CC9AC47AA2BF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8D1DA2C-72BC-4B91-A6CF-4665D5A72E7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6E0A723-BF3E-4367-B4D6-84B63F52D775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732A9F0-AD62-4B7D-8225-7DDEA902FCB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141D707-50D0-42A8-9F4B-F13D607644D7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F326C0E-3FA2-43E0-A761-0D5DB174D3B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86075A4-6C75-4A67-BDDA-80639CACA9BE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EABDD2D-0260-463C-A904-3550C29C655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538C847-1266-403B-9646-C58E18127842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A307CA3-9097-4795-A863-63E34325B61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18D6B2F-DAFF-4356-8DD9-AB2D0A46805C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40BCD03-BF0F-4426-BF9F-FB5DCE61EECD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4751C63-4A98-4A6E-BA6B-A6951BDA1C57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40F640C-33AD-428F-867A-5ED30B8305B6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7614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Прялка</a:t>
            </a:r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52148" y="322263"/>
            <a:ext cx="4734652" cy="6312870"/>
          </a:xfrm>
          <a:prstGeom prst="rect">
            <a:avLst/>
          </a:prstGeom>
        </p:spPr>
      </p:pic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0464-0DB9-49FE-80DB-4D43BC1263F1}" type="datetimeFigureOut">
              <a:rPr lang="ru-RU" altLang="en-US" smtClean="0"/>
              <a:t>07.11.2022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A5FA-9490-45C6-8068-241F627CBAB3}" type="slidenum">
              <a:rPr lang="ru-RU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bmp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43000" y="599849"/>
            <a:ext cx="6858000" cy="2202582"/>
          </a:xfrm>
        </p:spPr>
        <p:txBody>
          <a:bodyPr/>
          <a:lstStyle/>
          <a:p>
            <a:r>
              <a:rPr lang="ru-RU"/>
              <a:t>Картотека музея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947405"/>
            <a:ext cx="6858000" cy="131039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370858"/>
            <a:ext cx="2949177" cy="493222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Самовар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765403"/>
            <a:ext cx="2949177" cy="510358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Самовар- металлический прибор для кипячения воды с топкой внутри, наполненной углями.Первоначально вода нагревалась внутренней топкой, представляющей собой высокую трубку, наполняемую древесными углями. Позже появились другие виды самоваров — керосиновые, электрические и пр. Во второй половине XX века почти повсеместно вытеснены электрическими чайниками и чайниками для плит. Самый древний 3700-летний самовар был найден в Азербайджане, и он старше 2000-летнего египетского самовара.</a:t>
            </a:r>
            <a:endParaRPr lang="ru-RU">
              <a:latin typeface="Times New Roman"/>
              <a:ea typeface="Times New Roman"/>
              <a:cs typeface="Times New Roman"/>
            </a:endParaRPr>
          </a:p>
          <a:p/>
          <a:p/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509651"/>
            <a:ext cx="4855296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057481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Керосиновая лампа 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433149" y="1514681"/>
            <a:ext cx="3145869" cy="524597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Кероси́новая ла́мпа — светильник, работающий на основе сгорания керосина. Принцип действия лампы примерно такой же, что и у масляной лампы: в ёмкость заливается горючее вещество (керосин), откуда оно дозированно подается в зону горения. Горелка может быть оборудована средствами подачи воздуха и отвода продуктов сгорания, а также защитой пламени. Конструкция снабжается каркасом для переноски и подвески лампы.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57200"/>
            <a:ext cx="4859806" cy="61650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847794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Шумовка из лозы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457200"/>
            <a:ext cx="4629150" cy="5403850"/>
          </a:xfrm>
        </p:spPr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304994"/>
            <a:ext cx="2949177" cy="4563994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История возникновения плетеных изделий уходит в далёкое прошлое, ведь они появилась даже раньше, чем изделия из ткани или керамики. Плетение из ивового прута как ремесло появляется в России в XIX веке. Завезенные в Россию изделия из ивы пользовались широким спросом владельцев поместий; возникновение такого спроса и стимулировало опыты российских крестьян в области плетения из лозы. Для изготовления всевозможных корзин, контейнеров и сосудов использовали плетёные прутья ивы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 и др.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57200"/>
            <a:ext cx="48351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358524"/>
            <a:ext cx="2949177" cy="823124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Корзина вязанная</a:t>
            </a:r>
            <a:r>
              <a:rPr lang="ru-RU"/>
              <a:t> 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457200"/>
            <a:ext cx="4629150" cy="5403850"/>
          </a:xfrm>
        </p:spPr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181648"/>
            <a:ext cx="2949177" cy="468734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Лозоплете́ние, корзиноплетение — ремесло по изготовлению различных изделий из гибких переплетённых прутьев  и лент, стеблей различных растений, соломы.К предметам лозоплетения условно относится плетёная мебель, на изготовление каркаса которой идут палки, которые не переплетаются между собой, а соединяются определённым образом и затем оплетаются. Под лозой подразумевают любой природный материал растительного происхождения, способный при определённой обработке с лёгкостью гнуться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57200"/>
            <a:ext cx="4838837" cy="61787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331086"/>
            <a:ext cx="2949177" cy="764221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Утюг литой</a:t>
            </a:r>
            <a:r>
              <a:rPr lang="ru-RU"/>
              <a:t>  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095307"/>
            <a:ext cx="2949177" cy="47736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Цельнолитой утюг, который разогревали на плите. Железные, чугунные и бронзовые утюги пришли в наш быт в эпоху Петра Первого. Их отливали и ковали, по воле мастера придавали им форму льва, кита, корабля, украшая завитушками, но чаще ничем не украшая. Просуществовал цельно-металлический утюг вплоть до 1967 года вместе со своими недостатками-горячей ручкой и способностью быстро остывать.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08312" y="331086"/>
            <a:ext cx="4800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210509"/>
            <a:ext cx="2949177" cy="613438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Глечик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987425"/>
            <a:ext cx="2949177" cy="488156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Глечик - это высокий и округлый глиняный кувшин с крышкой, может быть с ручкой или без. Чаще всего используется для хранения молока, сливок и иных молочных продуктов, а также воды, вина или для приготовления пищи.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В глечике возможно приготовить жаркое из мяса, картофеля и грибов. Ингредиенты закладываются слоями, добавляются специи и репчатый лук. Блюдо готовится в духовке 40 минут при температуре 250 градусов.</a:t>
            </a:r>
            <a:endParaRPr lang="ru-RU">
              <a:latin typeface="Times New Roman"/>
              <a:ea typeface="Times New Roman"/>
              <a:cs typeface="Times New Roman"/>
            </a:endParaRPr>
          </a:p>
          <a:p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84786" y="321520"/>
            <a:ext cx="4748795" cy="64016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271691"/>
            <a:ext cx="2949177" cy="1119644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Ступка и пестик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543382"/>
            <a:ext cx="4629150" cy="5317668"/>
          </a:xfrm>
        </p:spPr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391335"/>
            <a:ext cx="2949177" cy="500803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Ступка и пестик - это набор из двух простых инструментов, используемых с каменного века до наших дней для приготовления ингредиентов или веществ путем дробления и измельчения их в мелкую пасту или порошок на кухне, в лаборатории или в аптеке.Ключевым преимуществом ступки является то, что она имеет более глубокую чашу для удержания измельчаемого материала без отходов и просыпания, которые возникают при использовании плоских шлифовальных камней. 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358033"/>
            <a:ext cx="4896312" cy="62899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111833"/>
            <a:ext cx="2949177" cy="601102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Кувшин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885619"/>
            <a:ext cx="2949177" cy="498336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Кувши́н — широкий, книзу округлый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 </a:t>
            </a:r>
            <a:r>
              <a:rPr sz="1400">
                <a:latin typeface="Times New Roman"/>
                <a:ea typeface="Times New Roman"/>
                <a:cs typeface="Times New Roman"/>
              </a:rPr>
              <a:t>сосуд с горлышком и ручкой. Изготавливается из керамики (традиционно), стекла, металла, пластмассы. Используется для подачи и хранения воды и напитков, и других целей.В давние времена люди воспринимали кувшин как нечто таинственное. На Востоке существовало мнение, что в такой посуде могут жить джинны, обязанностью которых является выполнение желаний своего хозяина. На основе данных поверий было сложено множество сказок.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217259"/>
            <a:ext cx="4884474" cy="6463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207329"/>
            <a:ext cx="2949177" cy="591948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Буфет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420154" y="987425"/>
            <a:ext cx="3158864" cy="522693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Буфет — предмет кухонной мебели для хранения посуды, столовых приборов, столового белья, некоторых продуктов питания и напитков.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 </a:t>
            </a:r>
            <a:r>
              <a:rPr sz="1400">
                <a:latin typeface="Times New Roman"/>
                <a:ea typeface="Times New Roman"/>
                <a:cs typeface="Times New Roman"/>
              </a:rPr>
              <a:t>Типичный домашний буфет состоит из соединённых вместе или установленных друг на друга нижнего стола-шкафа и менее глубокого верхнего шкафа, с нишей между ними. Нижний шкаф состоит из большого отделения с полкой (закрываемого дверцами) и одного-двух выдвижных ящиков для столовой посуды. Верхний шкаф также с полками и дверцами (как правило застеклёнными). 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В нашем музее сохранился только верхний шкаф.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61441" y="207329"/>
            <a:ext cx="4810468" cy="6549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текста 6"/>
          <p:cNvSpPr>
            <a:spLocks noGrp="1" noEditPoints="1"/>
          </p:cNvSpPr>
          <p:nvPr>
            <p:ph type="body" sz="half" idx="2"/>
          </p:nvPr>
        </p:nvSpPr>
        <p:spPr>
          <a:xfrm>
            <a:off x="370816" y="1218652"/>
            <a:ext cx="3405555" cy="5316400"/>
          </a:xfrm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Прялка-приспособление для ручного прядения одной нити, пряжи. Пряха-женщина, занимающаяся ручным прядением. Ручная прялка использовалась в Индии еще 2500 лет назад.</a:t>
            </a:r>
            <a:endParaRPr lang="en-US" sz="1400" b="0" i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Прялка считалась лучшим подарком девушке от жениха и замужней женщине от мужа. Обычно у каждой женщины имелось несколько прялок, которым придавалось ритуальное значение.</a:t>
            </a:r>
            <a:r>
              <a:rPr lang="ru-RU" sz="20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Прялка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полнитель контента 7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395527"/>
            <a:ext cx="2949177" cy="591898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Чески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383150" y="1082972"/>
            <a:ext cx="3269875" cy="5550757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>
                <a:latin typeface="Times New Roman"/>
                <a:ea typeface="Times New Roman"/>
                <a:cs typeface="Times New Roman"/>
              </a:rPr>
              <a:t>В последнее пятидесятилетие прошлого века гребень заменился на более удобный инструмент для вычесывания пуха – «чески».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>
                <a:latin typeface="Times New Roman"/>
                <a:ea typeface="Times New Roman"/>
                <a:cs typeface="Times New Roman"/>
              </a:rPr>
              <a:t>Чески (гребенки, дралки, хлопалки) - это деревянные лопатки, небольшого размера  с густо расположенными в несколько рядов зубьями-иглами, загнутыми в одну сторону, выполненными из жесткой проволоки.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542719"/>
            <a:ext cx="4629150" cy="5982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309185"/>
            <a:ext cx="2949177" cy="678240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Счёты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851745"/>
            <a:ext cx="2949177" cy="5781984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Счеты (русские счеты)- простое механическое устройство для произведения арифметических расчётов, усовершенствованный аналог абака. Русские счёты вплоть до  </a:t>
            </a:r>
            <a:r>
              <a:rPr lang="en-US" sz="1600">
                <a:latin typeface="Times New Roman"/>
                <a:ea typeface="Times New Roman"/>
                <a:cs typeface="Times New Roman"/>
              </a:rPr>
              <a:t>XX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 века использовались в торговле и в бухгалтерском деле для арифметических расчетов. В конце </a:t>
            </a:r>
            <a:r>
              <a:rPr lang="en-US" sz="1600">
                <a:latin typeface="Times New Roman"/>
                <a:ea typeface="Times New Roman"/>
                <a:cs typeface="Times New Roman"/>
              </a:rPr>
              <a:t>XX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 века их практически повсеместно заменили электронные калькуляторы. Тем не менее до сих пор существуют уголки России, где еще считают на русских счетах!</a:t>
            </a:r>
            <a:endParaRPr sz="1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57200"/>
            <a:ext cx="4736461" cy="61765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316506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Рубанок для обработки дерева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860048"/>
            <a:ext cx="2949177" cy="4773681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Руба́нок  — ручной плотницкий и столярный инструмент для строгания. Рубанки используются для придания поверхностям деревянных деталей нужной шероховатости, прямолинейности, плоскостности, формы, уменьшения размеров деталей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. </a:t>
            </a:r>
            <a:r>
              <a:rPr sz="1400">
                <a:latin typeface="Times New Roman"/>
                <a:ea typeface="Times New Roman"/>
                <a:cs typeface="Times New Roman"/>
              </a:rPr>
              <a:t>При каждом прохождении по поверхности рубанок срезает слой материала на толщину, определяемую величиной выдвижения («вылета») резца.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61528"/>
            <a:ext cx="4729675" cy="6172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333855"/>
            <a:ext cx="2949177" cy="1023606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Ножницы стригаля 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370816" y="1357461"/>
            <a:ext cx="3208202" cy="5173262"/>
          </a:xfrm>
        </p:spPr>
        <p:txBody>
          <a:bodyPr/>
          <a:lstStyle/>
          <a:p>
            <a:endParaRPr lang="ru-RU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Н</a:t>
            </a:r>
            <a:r>
              <a:rPr sz="1400">
                <a:latin typeface="Times New Roman"/>
                <a:ea typeface="Times New Roman"/>
                <a:cs typeface="Times New Roman"/>
              </a:rPr>
              <a:t>ожницы для стрижки овец, датируемые XIX - началом XX века. Их лезвия соединены между собой железными заклепками.  Этот инструмент изначально был создан не для парикмахерских нужд или разрезания ткани, а для стрижки овец.                                          Первые ножницы были похожи на небольшой пинцет с двумя лезвиями на обоих концах. Конструкция просуществовала более двух тысяч лет без принципиальных изменений. Рычаг в ножницах стал использоваться около тысячи лет назад.   </a:t>
            </a:r>
            <a:r>
              <a:t>     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94204"/>
            <a:ext cx="4773506" cy="6036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530225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Маслобойка</a:t>
            </a:r>
            <a:r>
              <a:rPr lang="ru-RU"/>
              <a:t> 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721631" y="987425"/>
            <a:ext cx="2857387" cy="563621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sz="1400">
                <a:latin typeface="Times New Roman"/>
                <a:ea typeface="Times New Roman"/>
                <a:cs typeface="Times New Roman"/>
              </a:rPr>
              <a:t>Маслобойка – приспособление для изготовления сливочного масла из слегка скисшего молока, сливок или сметаны, путём сбивания. При механическом сбивании сливок происходит отделение молочного жира. Мембраны, которые окружают жир, разрушаются, образуя кусочки масла. В маслобойке кусочки слипаются друг с другом и образуют более крупные куски. При последующем сбивании масло становится всё более плотным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.</a:t>
            </a:r>
            <a:r>
              <a:rPr sz="1400">
                <a:latin typeface="Times New Roman"/>
                <a:ea typeface="Times New Roman"/>
                <a:cs typeface="Times New Roman"/>
              </a:rPr>
              <a:t> В результате масло отделяется от остальной жидкости.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57200"/>
            <a:ext cx="4800600" cy="61664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353509"/>
          </a:xfrm>
        </p:spPr>
        <p:txBody>
          <a:bodyPr/>
          <a:lstStyle/>
          <a:p>
            <a:pPr algn="ctr"/>
            <a:r>
              <a:rPr lang="ru-RU" b="1">
                <a:latin typeface="Times New Roman"/>
                <a:ea typeface="Times New Roman"/>
                <a:cs typeface="Times New Roman"/>
              </a:rPr>
              <a:t>Деревянная ложка большая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284474" y="1810709"/>
            <a:ext cx="3294544" cy="4776754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К</a:t>
            </a:r>
            <a:r>
              <a:rPr sz="1400">
                <a:latin typeface="Times New Roman"/>
                <a:ea typeface="Times New Roman"/>
                <a:cs typeface="Times New Roman"/>
              </a:rPr>
              <a:t>ов</a:t>
            </a:r>
            <a:r>
              <a:rPr lang="ru-RU" sz="1400">
                <a:latin typeface="Times New Roman"/>
                <a:ea typeface="Times New Roman"/>
                <a:cs typeface="Times New Roman"/>
              </a:rPr>
              <a:t>ш</a:t>
            </a:r>
            <a:r>
              <a:rPr sz="1400">
                <a:latin typeface="Times New Roman"/>
                <a:ea typeface="Times New Roman"/>
                <a:cs typeface="Times New Roman"/>
              </a:rPr>
              <a:t> – сосуд округлой формы с ручкой, выполненный из дерева (берёзы, ольхи, осины), бересты, реже – глины, металла (железа, меди, серебра), для питья браги, кваса, воды, для разливания жидкостей, для насыпания крупы, муки и т.д.Деревянные ковши изготовлялись из целого куска дерева, корневища (коренные), капа (каповые, репчатые) в долблёно-резной технике, с помощью тесла, скобеля, резца и ножа. Ковши, сделанные из корневища, получили название «коренные» или «корцы».</a:t>
            </a:r>
            <a:endParaRPr lang="ru-RU">
              <a:latin typeface="Times New Roman"/>
              <a:ea typeface="Times New Roman"/>
              <a:cs typeface="Times New Roman"/>
            </a:endParaRPr>
          </a:p>
          <a:p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87391" y="457200"/>
            <a:ext cx="4835179" cy="6130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вой дизайн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2017-06-21T13:57:27Z</dcterms:created>
  <dcterms:modified xsi:type="dcterms:W3CDTF">2022-11-08T05:41:54Z</dcterms:modified>
</cp:coreProperties>
</file>